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2"/>
  </p:notesMasterIdLst>
  <p:sldIdLst>
    <p:sldId id="287" r:id="rId2"/>
    <p:sldId id="293" r:id="rId3"/>
    <p:sldId id="266" r:id="rId4"/>
    <p:sldId id="292" r:id="rId5"/>
    <p:sldId id="299" r:id="rId6"/>
    <p:sldId id="295" r:id="rId7"/>
    <p:sldId id="311" r:id="rId8"/>
    <p:sldId id="312" r:id="rId9"/>
    <p:sldId id="313" r:id="rId10"/>
    <p:sldId id="315" r:id="rId11"/>
    <p:sldId id="316" r:id="rId12"/>
    <p:sldId id="317" r:id="rId13"/>
    <p:sldId id="314" r:id="rId14"/>
    <p:sldId id="318" r:id="rId15"/>
    <p:sldId id="319" r:id="rId16"/>
    <p:sldId id="320" r:id="rId17"/>
    <p:sldId id="321" r:id="rId18"/>
    <p:sldId id="324" r:id="rId19"/>
    <p:sldId id="322" r:id="rId20"/>
    <p:sldId id="325" r:id="rId21"/>
    <p:sldId id="323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10" r:id="rId32"/>
    <p:sldId id="309" r:id="rId33"/>
    <p:sldId id="301" r:id="rId34"/>
    <p:sldId id="302" r:id="rId35"/>
    <p:sldId id="303" r:id="rId36"/>
    <p:sldId id="305" r:id="rId37"/>
    <p:sldId id="304" r:id="rId38"/>
    <p:sldId id="307" r:id="rId39"/>
    <p:sldId id="306" r:id="rId40"/>
    <p:sldId id="308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7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/>
            <a:t>Challenges</a:t>
          </a:r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Summary- </a:t>
          </a:r>
          <a:r>
            <a:rPr lang="de-DE" dirty="0" err="1"/>
            <a:t>our</a:t>
          </a:r>
          <a:r>
            <a:rPr lang="de-DE" dirty="0"/>
            <a:t> </a:t>
          </a:r>
          <a:r>
            <a:rPr lang="de-DE" dirty="0" err="1"/>
            <a:t>perfect</a:t>
          </a:r>
          <a:r>
            <a:rPr lang="de-DE" dirty="0"/>
            <a:t> recipe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Results</a:t>
          </a:r>
          <a:r>
            <a:rPr lang="de-DE" dirty="0"/>
            <a:t> and </a:t>
          </a:r>
          <a:r>
            <a:rPr lang="de-DE" dirty="0" err="1"/>
            <a:t>discussion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 dirty="0" err="1"/>
            <a:t>Recap</a:t>
          </a:r>
          <a:r>
            <a:rPr lang="de-DE" dirty="0"/>
            <a:t> </a:t>
          </a:r>
          <a:r>
            <a:rPr lang="de-DE" dirty="0" err="1"/>
            <a:t>datasets</a:t>
          </a:r>
          <a:r>
            <a:rPr lang="de-DE" dirty="0"/>
            <a:t> </a:t>
          </a:r>
          <a:r>
            <a:rPr lang="de-DE" dirty="0" err="1"/>
            <a:t>difficulties</a:t>
          </a:r>
          <a:endParaRPr lang="de-DE" dirty="0"/>
        </a:p>
        <a:p>
          <a:r>
            <a:rPr lang="de-DE" dirty="0"/>
            <a:t>(do </a:t>
          </a:r>
          <a:r>
            <a:rPr lang="de-DE" dirty="0" err="1"/>
            <a:t>our</a:t>
          </a:r>
          <a:r>
            <a:rPr lang="de-DE" dirty="0"/>
            <a:t> </a:t>
          </a:r>
          <a:r>
            <a:rPr lang="de-DE" dirty="0" err="1"/>
            <a:t>expectations</a:t>
          </a:r>
          <a:r>
            <a:rPr lang="de-DE" dirty="0"/>
            <a:t> fit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results</a:t>
          </a:r>
          <a:r>
            <a:rPr lang="de-DE" dirty="0"/>
            <a:t>…</a:t>
          </a:r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5400" rIns="162713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Recap</a:t>
          </a:r>
          <a:r>
            <a:rPr lang="de-DE" sz="2000" kern="1200" dirty="0"/>
            <a:t> </a:t>
          </a:r>
          <a:r>
            <a:rPr lang="de-DE" sz="2000" kern="1200" dirty="0" err="1"/>
            <a:t>datasets</a:t>
          </a:r>
          <a:r>
            <a:rPr lang="de-DE" sz="2000" kern="1200" dirty="0"/>
            <a:t> </a:t>
          </a:r>
          <a:r>
            <a:rPr lang="de-DE" sz="2000" kern="1200" dirty="0" err="1"/>
            <a:t>difficulties</a:t>
          </a:r>
          <a:endParaRPr lang="de-DE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(do </a:t>
          </a:r>
          <a:r>
            <a:rPr lang="de-DE" sz="2000" kern="1200" dirty="0" err="1"/>
            <a:t>our</a:t>
          </a:r>
          <a:r>
            <a:rPr lang="de-DE" sz="2000" kern="1200" dirty="0"/>
            <a:t> </a:t>
          </a:r>
          <a:r>
            <a:rPr lang="de-DE" sz="2000" kern="1200" dirty="0" err="1"/>
            <a:t>expectations</a:t>
          </a:r>
          <a:r>
            <a:rPr lang="de-DE" sz="2000" kern="1200" dirty="0"/>
            <a:t> fit </a:t>
          </a:r>
          <a:r>
            <a:rPr lang="de-DE" sz="2000" kern="1200" dirty="0" err="1"/>
            <a:t>to</a:t>
          </a:r>
          <a:r>
            <a:rPr lang="de-DE" sz="2000" kern="1200" dirty="0"/>
            <a:t> </a:t>
          </a:r>
          <a:r>
            <a:rPr lang="de-DE" sz="2000" kern="1200" dirty="0" err="1"/>
            <a:t>the</a:t>
          </a:r>
          <a:r>
            <a:rPr lang="de-DE" sz="2000" kern="1200" dirty="0"/>
            <a:t> </a:t>
          </a:r>
          <a:r>
            <a:rPr lang="de-DE" sz="2000" kern="1200" dirty="0" err="1"/>
            <a:t>results</a:t>
          </a:r>
          <a:r>
            <a:rPr lang="de-DE" sz="2000" kern="1200" dirty="0"/>
            <a:t>…</a:t>
          </a:r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5400" rIns="162713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Results</a:t>
          </a:r>
          <a:r>
            <a:rPr lang="de-DE" sz="2000" kern="1200" dirty="0"/>
            <a:t> and </a:t>
          </a:r>
          <a:r>
            <a:rPr lang="de-DE" sz="2000" kern="1200" dirty="0" err="1"/>
            <a:t>discussion</a:t>
          </a:r>
          <a:endParaRPr lang="de-DE" sz="20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5400" rIns="162713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Challenges</a:t>
          </a:r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5400" rIns="162713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Summary- </a:t>
          </a:r>
          <a:r>
            <a:rPr lang="de-DE" sz="2000" kern="1200" dirty="0" err="1"/>
            <a:t>our</a:t>
          </a:r>
          <a:r>
            <a:rPr lang="de-DE" sz="2000" kern="1200" dirty="0"/>
            <a:t> </a:t>
          </a:r>
          <a:r>
            <a:rPr lang="de-DE" sz="2000" kern="1200" dirty="0" err="1"/>
            <a:t>perfect</a:t>
          </a:r>
          <a:r>
            <a:rPr lang="de-DE" sz="2000" kern="1200" dirty="0"/>
            <a:t> recipe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58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3" Type="http://schemas.openxmlformats.org/officeDocument/2006/relationships/image" Target="../media/image32.png"/><Relationship Id="rId7" Type="http://schemas.openxmlformats.org/officeDocument/2006/relationships/image" Target="../../clipboard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../clipboard/media/image10.png"/><Relationship Id="rId5" Type="http://schemas.openxmlformats.org/officeDocument/2006/relationships/image" Target="../media/image34.png"/><Relationship Id="rId10" Type="http://schemas.openxmlformats.org/officeDocument/2006/relationships/image" Target="../../clipboard/media/image9.png"/><Relationship Id="rId4" Type="http://schemas.openxmlformats.org/officeDocument/2006/relationships/image" Target="../media/image33.png"/><Relationship Id="rId9" Type="http://schemas.openxmlformats.org/officeDocument/2006/relationships/image" Target="../../clipboard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8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  <p:pic>
        <p:nvPicPr>
          <p:cNvPr id="5" name="Grafik 4" descr="Kessel mit einfarbiger Füllung">
            <a:extLst>
              <a:ext uri="{FF2B5EF4-FFF2-40B4-BE49-F238E27FC236}">
                <a16:creationId xmlns:a16="http://schemas.microsoft.com/office/drawing/2014/main" id="{C696784F-C09D-EE02-35F4-2D6BDEFF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1884" y="1492908"/>
            <a:ext cx="3635829" cy="3635829"/>
          </a:xfrm>
          <a:prstGeom prst="rect">
            <a:avLst/>
          </a:prstGeom>
        </p:spPr>
      </p:pic>
      <p:pic>
        <p:nvPicPr>
          <p:cNvPr id="8" name="Grafik 7" descr="Künstliche Intelligenz mit einfarbiger Füllung">
            <a:extLst>
              <a:ext uri="{FF2B5EF4-FFF2-40B4-BE49-F238E27FC236}">
                <a16:creationId xmlns:a16="http://schemas.microsoft.com/office/drawing/2014/main" id="{F6E19AF5-1C2F-50C1-C666-4F50FBEB5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1343" y="1611477"/>
            <a:ext cx="914400" cy="914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83DFB6-A3E2-F013-D52C-147EA2A927AD}"/>
              </a:ext>
            </a:extLst>
          </p:cNvPr>
          <p:cNvSpPr txBox="1"/>
          <p:nvPr/>
        </p:nvSpPr>
        <p:spPr>
          <a:xfrm>
            <a:off x="7554686" y="1359932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Dice</a:t>
            </a:r>
            <a:r>
              <a:rPr lang="de-DE" dirty="0"/>
              <a:t> Score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8F1A26-972B-03E2-8051-8C9D2E48959A}"/>
              </a:ext>
            </a:extLst>
          </p:cNvPr>
          <p:cNvSpPr txBox="1"/>
          <p:nvPr/>
        </p:nvSpPr>
        <p:spPr>
          <a:xfrm>
            <a:off x="5203371" y="468086"/>
            <a:ext cx="351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C5E6B6-4260-D330-F483-7DCF085E7012}"/>
              </a:ext>
            </a:extLst>
          </p:cNvPr>
          <p:cNvSpPr txBox="1"/>
          <p:nvPr/>
        </p:nvSpPr>
        <p:spPr>
          <a:xfrm>
            <a:off x="3820886" y="1164772"/>
            <a:ext cx="252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D78C1-3C00-54E0-23DF-03340293BBCE}"/>
              </a:ext>
            </a:extLst>
          </p:cNvPr>
          <p:cNvSpPr txBox="1"/>
          <p:nvPr/>
        </p:nvSpPr>
        <p:spPr>
          <a:xfrm>
            <a:off x="8719457" y="2525877"/>
            <a:ext cx="247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Dataset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6C63DD6-186C-F981-A1EB-FBF15FAA71F2}"/>
              </a:ext>
            </a:extLst>
          </p:cNvPr>
          <p:cNvSpPr txBox="1"/>
          <p:nvPr/>
        </p:nvSpPr>
        <p:spPr>
          <a:xfrm>
            <a:off x="4201884" y="5784227"/>
            <a:ext cx="49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Our</a:t>
            </a:r>
            <a:r>
              <a:rPr lang="de-DE" dirty="0"/>
              <a:t> optimal </a:t>
            </a:r>
            <a:r>
              <a:rPr lang="de-DE" dirty="0" err="1"/>
              <a:t>thresholded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8569FD39-18C7-6581-36DE-9EC742AF345A}"/>
              </a:ext>
            </a:extLst>
          </p:cNvPr>
          <p:cNvSpPr/>
          <p:nvPr/>
        </p:nvSpPr>
        <p:spPr>
          <a:xfrm>
            <a:off x="5693229" y="5050971"/>
            <a:ext cx="544285" cy="5007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963F2A-7581-4605-E4E8-1BE85D509459}"/>
              </a:ext>
            </a:extLst>
          </p:cNvPr>
          <p:cNvSpPr txBox="1"/>
          <p:nvPr/>
        </p:nvSpPr>
        <p:spPr>
          <a:xfrm>
            <a:off x="2714017" y="2334638"/>
            <a:ext cx="185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988D3C-C88E-8FFE-1865-2BF8CC89BE5F}"/>
              </a:ext>
            </a:extLst>
          </p:cNvPr>
          <p:cNvSpPr txBox="1"/>
          <p:nvPr/>
        </p:nvSpPr>
        <p:spPr>
          <a:xfrm>
            <a:off x="7318211" y="690871"/>
            <a:ext cx="258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otsu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NIH3T3</a:t>
            </a:r>
          </a:p>
        </p:txBody>
      </p:sp>
    </p:spTree>
    <p:extLst>
      <p:ext uri="{BB962C8B-B14F-4D97-AF65-F5344CB8AC3E}">
        <p14:creationId xmlns:p14="http://schemas.microsoft.com/office/powerpoint/2010/main" val="389357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20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Otsus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9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61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N2DL-HeLa</a:t>
            </a:r>
          </a:p>
        </p:txBody>
      </p:sp>
    </p:spTree>
    <p:extLst>
      <p:ext uri="{BB962C8B-B14F-4D97-AF65-F5344CB8AC3E}">
        <p14:creationId xmlns:p14="http://schemas.microsoft.com/office/powerpoint/2010/main" val="8272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7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Otsus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7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0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Confirmed</a:t>
            </a:r>
            <a:r>
              <a:rPr lang="de-DE" dirty="0"/>
              <a:t>?!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416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36862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PD</a:t>
            </a:r>
            <a:r>
              <a:rPr lang="de-DE" sz="1300" b="1" dirty="0">
                <a:solidFill>
                  <a:schemeClr val="bg1"/>
                </a:solidFill>
              </a:rPr>
              <a:t>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Summary- </a:t>
            </a:r>
            <a:r>
              <a:rPr lang="de-DE" sz="6600" dirty="0" err="1">
                <a:solidFill>
                  <a:schemeClr val="bg1"/>
                </a:solidFill>
              </a:rPr>
              <a:t>the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perfect</a:t>
            </a:r>
            <a:r>
              <a:rPr lang="de-DE" sz="6600" dirty="0">
                <a:solidFill>
                  <a:schemeClr val="bg1"/>
                </a:solidFill>
              </a:rPr>
              <a:t> recipe</a:t>
            </a:r>
          </a:p>
        </p:txBody>
      </p:sp>
    </p:spTree>
    <p:extLst>
      <p:ext uri="{BB962C8B-B14F-4D97-AF65-F5344CB8AC3E}">
        <p14:creationId xmlns:p14="http://schemas.microsoft.com/office/powerpoint/2010/main" val="331282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4467" y="3737701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94" y="2482235"/>
            <a:ext cx="1655777" cy="1058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264314" y="1276896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46" y="2263241"/>
            <a:ext cx="1437100" cy="1435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687" y="2438322"/>
            <a:ext cx="1484605" cy="11323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58" y="1234791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161406" y="4508310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5495" y="3754379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4495" y="3798798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1119574-8124-7AB7-9CBF-70D77631C532}"/>
              </a:ext>
            </a:extLst>
          </p:cNvPr>
          <p:cNvSpPr/>
          <p:nvPr/>
        </p:nvSpPr>
        <p:spPr>
          <a:xfrm>
            <a:off x="1728085" y="2853075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90BA250-354F-E4C5-E162-562ABB8B1674}"/>
              </a:ext>
            </a:extLst>
          </p:cNvPr>
          <p:cNvSpPr/>
          <p:nvPr/>
        </p:nvSpPr>
        <p:spPr>
          <a:xfrm>
            <a:off x="5680894" y="2763648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F1B38E29-DB5C-531A-D3E3-424C13E96E4D}"/>
              </a:ext>
            </a:extLst>
          </p:cNvPr>
          <p:cNvSpPr/>
          <p:nvPr/>
        </p:nvSpPr>
        <p:spPr>
          <a:xfrm>
            <a:off x="9922395" y="2834492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1" y="1211033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6A7EDC-8734-865F-BB7D-06ABAA79A22D}"/>
              </a:ext>
            </a:extLst>
          </p:cNvPr>
          <p:cNvSpPr txBox="1"/>
          <p:nvPr/>
        </p:nvSpPr>
        <p:spPr>
          <a:xfrm>
            <a:off x="5188144" y="187116"/>
            <a:ext cx="4445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A94ABE3F-F9E5-3318-4E20-885EF280A5BD}"/>
              </a:ext>
            </a:extLst>
          </p:cNvPr>
          <p:cNvSpPr txBox="1"/>
          <p:nvPr/>
        </p:nvSpPr>
        <p:spPr>
          <a:xfrm>
            <a:off x="352958" y="4515682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DC8CAB5C-D5F1-2589-190A-B27BEB6E46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201461" y="4581340"/>
            <a:ext cx="3813175" cy="1731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42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F37BD-D3CE-656C-648E-DA56CAE9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14B8A-1A0C-4206-614E-68B498F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BA3D23-CC44-1FC8-65DA-155C429C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72470"/>
            <a:ext cx="3261360" cy="10504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B34D28-8F3D-7FC5-9BE3-9F384E76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8" y="2562742"/>
            <a:ext cx="4076700" cy="10953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F2D6DD-F78D-4538-EEBF-AFAAAD6E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98" y="3658117"/>
            <a:ext cx="1600200" cy="4762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A40478-C6BF-069A-E200-0287F70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82" y="4628679"/>
            <a:ext cx="4295775" cy="1152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E5CAB0-7821-2142-B175-7FA4FDE3C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781204"/>
            <a:ext cx="1647825" cy="48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/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probabilities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blipFill>
                <a:blip r:embed="rId7"/>
                <a:stretch>
                  <a:fillRect l="-1626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/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blipFill>
                <a:blip r:embed="rId8"/>
                <a:stretch>
                  <a:fillRect l="-908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/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variances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variance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blipFill>
                <a:blip r:embed="rId9"/>
                <a:stretch>
                  <a:fillRect l="-972" t="-615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/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gray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picture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r>
                  <a:rPr lang="de-DE" sz="1600" dirty="0"/>
                  <a:t> at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Total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Probability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Threshold </a:t>
                </a:r>
                <a:r>
                  <a:rPr lang="de-DE" sz="1600" dirty="0" err="1"/>
                  <a:t>intensity</a:t>
                </a:r>
                <a:endParaRPr lang="de-DE" sz="16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blipFill>
                <a:blip r:embed="rId10"/>
                <a:stretch>
                  <a:fillRect t="-1376" b="-45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/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blipFill>
                <a:blip r:embed="rId11"/>
                <a:stretch>
                  <a:fillRect b="-341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0CC44BC6-4DFC-15C0-3DED-EB978527CF1C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98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3A40F-3BA1-7F6E-682F-45D860DA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7C6301-3532-5EDB-7E87-8DDD29F7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4937F0-66AD-06A2-8389-8A106D1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78" y="2355474"/>
            <a:ext cx="2881772" cy="18986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D1861E-CE7C-9D9E-3EA2-ECA869E2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8"/>
          <a:stretch/>
        </p:blipFill>
        <p:spPr>
          <a:xfrm>
            <a:off x="8446053" y="2479652"/>
            <a:ext cx="2878453" cy="18986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B524A2-7FBE-FD9F-F1D4-5A8119503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5"/>
          <a:stretch/>
        </p:blipFill>
        <p:spPr>
          <a:xfrm>
            <a:off x="1013013" y="2615118"/>
            <a:ext cx="2911351" cy="1763229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30E449-360B-15EC-D363-CD2B155A4D83}"/>
              </a:ext>
            </a:extLst>
          </p:cNvPr>
          <p:cNvSpPr/>
          <p:nvPr/>
        </p:nvSpPr>
        <p:spPr>
          <a:xfrm>
            <a:off x="8079164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A89660-AB27-5A13-5A15-3B894217459E}"/>
              </a:ext>
            </a:extLst>
          </p:cNvPr>
          <p:cNvSpPr/>
          <p:nvPr/>
        </p:nvSpPr>
        <p:spPr>
          <a:xfrm flipH="1">
            <a:off x="3190586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A61242-53BC-2A62-98D4-5AAA478A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4603777"/>
            <a:ext cx="4714702" cy="1617631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1CA2D9-DDBC-EFC5-D88D-C8190C5C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3" y="4603777"/>
            <a:ext cx="4738515" cy="16176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B65BBAE-23B1-3570-C073-76B5C2D7D3A4}"/>
              </a:ext>
            </a:extLst>
          </p:cNvPr>
          <p:cNvSpPr txBox="1"/>
          <p:nvPr/>
        </p:nvSpPr>
        <p:spPr>
          <a:xfrm>
            <a:off x="1013013" y="6490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http://www.labbookpages.co.uk/software/imgProc/otsuThreshold.html</a:t>
            </a:r>
          </a:p>
        </p:txBody>
      </p:sp>
    </p:spTree>
    <p:extLst>
      <p:ext uri="{BB962C8B-B14F-4D97-AF65-F5344CB8AC3E}">
        <p14:creationId xmlns:p14="http://schemas.microsoft.com/office/powerpoint/2010/main" val="234312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Thresholding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FFD4-8EA0-4F04-35BE-C30F44C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85B8-6B95-F657-BCDA-34DE0138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Monitor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Proliferation rate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DB01-94E1-BBD9-C08C-A78730A1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9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072159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360-11A3-7B0B-A261-D274CB69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3EC555-A32F-BC2D-2271-952965110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78233"/>
              </p:ext>
            </p:extLst>
          </p:nvPr>
        </p:nvGraphicFramePr>
        <p:xfrm>
          <a:off x="1036320" y="1737359"/>
          <a:ext cx="101991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564">
                  <a:extLst>
                    <a:ext uri="{9D8B030D-6E8A-4147-A177-3AD203B41FA5}">
                      <a16:colId xmlns:a16="http://schemas.microsoft.com/office/drawing/2014/main" val="2225170032"/>
                    </a:ext>
                  </a:extLst>
                </a:gridCol>
                <a:gridCol w="5099564">
                  <a:extLst>
                    <a:ext uri="{9D8B030D-6E8A-4147-A177-3AD203B41FA5}">
                      <a16:colId xmlns:a16="http://schemas.microsoft.com/office/drawing/2014/main" val="209386414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threshold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segmentation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7107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Kittler´s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K-</a:t>
                      </a:r>
                      <a:r>
                        <a:rPr lang="de-DE" sz="2400" dirty="0" err="1"/>
                        <a:t>means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578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Kapur´s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Watershed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562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Tsai´s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Graph </a:t>
                      </a:r>
                      <a:r>
                        <a:rPr lang="de-DE" sz="2400" dirty="0" err="1"/>
                        <a:t>cuts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224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899C-0372-80C4-E58C-A8495A46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7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Noise  </a:t>
            </a:r>
          </a:p>
          <a:p>
            <a:pPr marL="285750" indent="-285750">
              <a:buClr>
                <a:srgbClr val="CA93A7"/>
              </a:buClr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contrast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rgbClr val="CA93A7"/>
              </a:buClr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Confirmed</a:t>
            </a:r>
            <a:r>
              <a:rPr lang="de-DE" dirty="0"/>
              <a:t>?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99548" y="2723356"/>
            <a:ext cx="8474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solidFill>
                  <a:schemeClr val="bg1"/>
                </a:solidFill>
              </a:rPr>
              <a:t>N2DH-GOWT1</a:t>
            </a:r>
          </a:p>
        </p:txBody>
      </p:sp>
    </p:spTree>
    <p:extLst>
      <p:ext uri="{BB962C8B-B14F-4D97-AF65-F5344CB8AC3E}">
        <p14:creationId xmlns:p14="http://schemas.microsoft.com/office/powerpoint/2010/main" val="88230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8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Otsus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040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</Words>
  <Application>Microsoft Office PowerPoint</Application>
  <PresentationFormat>Breitbild</PresentationFormat>
  <Paragraphs>249</Paragraphs>
  <Slides>40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9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PowerPoint-Präsentation</vt:lpstr>
      <vt:lpstr>Cell Nuclei Segmentation  </vt:lpstr>
      <vt:lpstr>Timeline</vt:lpstr>
      <vt:lpstr>Overview </vt:lpstr>
      <vt:lpstr> N2DL-HeLa (third dataset) </vt:lpstr>
      <vt:lpstr>Solution Ideas Confirmed? </vt:lpstr>
      <vt:lpstr>PowerPoint-Präsentation</vt:lpstr>
      <vt:lpstr>Boxplot Preprocessing</vt:lpstr>
      <vt:lpstr>Boxplot Otsus</vt:lpstr>
      <vt:lpstr>PowerPoint-Präsentation</vt:lpstr>
      <vt:lpstr>Boxplot Preprocessing</vt:lpstr>
      <vt:lpstr>Boxplot Otsus</vt:lpstr>
      <vt:lpstr>The perfect recipe</vt:lpstr>
      <vt:lpstr>PowerPoint-Präsentation</vt:lpstr>
      <vt:lpstr>Boxplot Preprocessing</vt:lpstr>
      <vt:lpstr>Boxplot Otsus</vt:lpstr>
      <vt:lpstr>The perfect recipe</vt:lpstr>
      <vt:lpstr>Solution Ideas Confirmed?!</vt:lpstr>
      <vt:lpstr>PowerPoint-Präsentation</vt:lpstr>
      <vt:lpstr>PowerPoint-Präsentation</vt:lpstr>
      <vt:lpstr> N2DL-HeLa (third dataset) 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Otsu Thresholding</vt:lpstr>
      <vt:lpstr>Otsu Thresholding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Cell counting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48</cp:revision>
  <dcterms:created xsi:type="dcterms:W3CDTF">2022-05-14T09:56:11Z</dcterms:created>
  <dcterms:modified xsi:type="dcterms:W3CDTF">2022-07-07T19:58:45Z</dcterms:modified>
</cp:coreProperties>
</file>